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гмо\DSCN03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317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гмо\DSCN03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508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F:\гмо\DSCN03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709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гмо\DSCN03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986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гмо\DSCN03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461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гмо\DSCN03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186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7907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наташа</cp:lastModifiedBy>
  <cp:revision>2</cp:revision>
  <dcterms:created xsi:type="dcterms:W3CDTF">2013-04-16T07:08:11Z</dcterms:created>
  <dcterms:modified xsi:type="dcterms:W3CDTF">2013-04-16T07:31:53Z</dcterms:modified>
</cp:coreProperties>
</file>